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3397" r:id="rId2"/>
    <p:sldId id="3408" r:id="rId3"/>
    <p:sldId id="3409" r:id="rId4"/>
    <p:sldId id="3410" r:id="rId5"/>
    <p:sldId id="3411" r:id="rId6"/>
    <p:sldId id="3406" r:id="rId7"/>
    <p:sldId id="3403" r:id="rId8"/>
    <p:sldId id="3404" r:id="rId9"/>
    <p:sldId id="3398" r:id="rId10"/>
    <p:sldId id="3401" r:id="rId11"/>
    <p:sldId id="3399" r:id="rId12"/>
    <p:sldId id="3400" r:id="rId13"/>
    <p:sldId id="3412" r:id="rId14"/>
    <p:sldId id="3392" r:id="rId15"/>
    <p:sldId id="3393" r:id="rId16"/>
    <p:sldId id="3413" r:id="rId17"/>
    <p:sldId id="3415" r:id="rId18"/>
    <p:sldId id="3416" r:id="rId19"/>
    <p:sldId id="3417" r:id="rId20"/>
    <p:sldId id="3418" r:id="rId21"/>
    <p:sldId id="5513" r:id="rId22"/>
    <p:sldId id="3395" r:id="rId23"/>
    <p:sldId id="3402" r:id="rId24"/>
    <p:sldId id="3396" r:id="rId25"/>
    <p:sldId id="3405" r:id="rId26"/>
    <p:sldId id="3394" r:id="rId27"/>
    <p:sldId id="3391" r:id="rId28"/>
    <p:sldId id="3359" r:id="rId29"/>
    <p:sldId id="3360" r:id="rId30"/>
    <p:sldId id="3380" r:id="rId31"/>
    <p:sldId id="3381" r:id="rId32"/>
    <p:sldId id="3383" r:id="rId33"/>
    <p:sldId id="3382" r:id="rId34"/>
    <p:sldId id="3386" r:id="rId35"/>
    <p:sldId id="3387" r:id="rId36"/>
    <p:sldId id="3389" r:id="rId37"/>
    <p:sldId id="3388" r:id="rId38"/>
    <p:sldId id="3384" r:id="rId39"/>
    <p:sldId id="3390" r:id="rId40"/>
    <p:sldId id="3385" r:id="rId41"/>
    <p:sldId id="3361" r:id="rId42"/>
    <p:sldId id="3362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412"/>
            <p14:sldId id="3392"/>
            <p14:sldId id="3393"/>
            <p14:sldId id="3413"/>
            <p14:sldId id="3415"/>
            <p14:sldId id="3416"/>
            <p14:sldId id="3417"/>
            <p14:sldId id="3418"/>
            <p14:sldId id="5513"/>
            <p14:sldId id="3395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6F7"/>
    <a:srgbClr val="DA5B4A"/>
    <a:srgbClr val="FFC0CB"/>
    <a:srgbClr val="BCAC99"/>
    <a:srgbClr val="D35400"/>
    <a:srgbClr val="1DA086"/>
    <a:srgbClr val="E67E22"/>
    <a:srgbClr val="FFFF00"/>
    <a:srgbClr val="00FF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85363" autoAdjust="0"/>
  </p:normalViewPr>
  <p:slideViewPr>
    <p:cSldViewPr snapToGrid="0" snapToObjects="1">
      <p:cViewPr>
        <p:scale>
          <a:sx n="140" d="100"/>
          <a:sy n="140" d="100"/>
        </p:scale>
        <p:origin x="148" y="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the official one from Arduino</a:t>
            </a:r>
          </a:p>
          <a:p>
            <a:endParaRPr lang="en-US" dirty="0"/>
          </a:p>
          <a:p>
            <a:r>
              <a:rPr lang="en-US" dirty="0"/>
              <a:t>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53B25-4543-4ED7-AD56-5B7DA6D41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3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1751578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447800"/>
            <a:ext cx="11751578" cy="511810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3176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microsoft.com/office/2007/relationships/hdphoto" Target="../media/hdphoto2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E8D5F-30C2-0379-FB4B-2C0706EC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35700" r="45176"/>
          <a:stretch/>
        </p:blipFill>
        <p:spPr>
          <a:xfrm rot="10800000">
            <a:off x="1711841" y="0"/>
            <a:ext cx="8973880" cy="6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240900" y="498981"/>
            <a:ext cx="464098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At first glance, the white </a:t>
            </a:r>
            <a:r>
              <a:rPr lang="en-US" sz="14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silkscreening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“DIGITAL” seems to indicate that the Arduino Uno has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input/output (I/O) pins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; however,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73781-BD9B-6823-A54B-CC6BF09BDE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93268" y="78664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2A504-0B74-8FEE-AA06-DF3BB501664C}"/>
              </a:ext>
            </a:extLst>
          </p:cNvPr>
          <p:cNvSpPr txBox="1"/>
          <p:nvPr/>
        </p:nvSpPr>
        <p:spPr>
          <a:xfrm>
            <a:off x="7561146" y="70156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2D17F7F-08A4-802C-062D-5C26CF597659}"/>
              </a:ext>
            </a:extLst>
          </p:cNvPr>
          <p:cNvSpPr/>
          <p:nvPr/>
        </p:nvSpPr>
        <p:spPr>
          <a:xfrm flipV="1">
            <a:off x="6457942" y="78588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2" y="743403"/>
            <a:ext cx="4356015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one side of the board, 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digital input/output (I/O) pins, which can be used to read or write digital information via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2" y="5250761"/>
            <a:ext cx="420475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Pins as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Uno’s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input pins can also be used as digital I/O pins (thereby getting us to 20 total)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814625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F1884B28-A392-DF58-FB4F-6A5EA18D78D7}"/>
              </a:ext>
            </a:extLst>
          </p:cNvPr>
          <p:cNvSpPr/>
          <p:nvPr/>
        </p:nvSpPr>
        <p:spPr>
          <a:xfrm>
            <a:off x="3799445" y="1400041"/>
            <a:ext cx="3120043" cy="23792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9B99-25CB-CEC3-02AB-5D427F618CCA}"/>
              </a:ext>
            </a:extLst>
          </p:cNvPr>
          <p:cNvSpPr txBox="1"/>
          <p:nvPr/>
        </p:nvSpPr>
        <p:spPr>
          <a:xfrm>
            <a:off x="1445586" y="734137"/>
            <a:ext cx="3390272" cy="58477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  <a:cs typeface="Segoe UI Light" panose="020B0502040204020203" pitchFamily="34" charset="0"/>
              </a:rPr>
              <a:t>20 Total Digital I/O Pins</a:t>
            </a:r>
          </a:p>
        </p:txBody>
      </p:sp>
    </p:spTree>
    <p:extLst>
      <p:ext uri="{BB962C8B-B14F-4D97-AF65-F5344CB8AC3E}">
        <p14:creationId xmlns:p14="http://schemas.microsoft.com/office/powerpoint/2010/main" val="241192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99" y="-134679"/>
            <a:ext cx="9166050" cy="6333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EB102-3D58-1EF9-B78D-45EC2C4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59" y="6110177"/>
            <a:ext cx="10368841" cy="1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B7981-334E-3A12-8B6E-5312B822A344}"/>
              </a:ext>
            </a:extLst>
          </p:cNvPr>
          <p:cNvGrpSpPr/>
          <p:nvPr/>
        </p:nvGrpSpPr>
        <p:grpSpPr>
          <a:xfrm>
            <a:off x="2211572" y="42530"/>
            <a:ext cx="9633098" cy="6677247"/>
            <a:chOff x="2211572" y="42530"/>
            <a:chExt cx="9633098" cy="6677247"/>
          </a:xfrm>
          <a:solidFill>
            <a:schemeClr val="bg1">
              <a:alpha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CBE6A-6846-4179-3C1A-B3445A0817DE}"/>
                </a:ext>
              </a:extLst>
            </p:cNvPr>
            <p:cNvSpPr/>
            <p:nvPr/>
          </p:nvSpPr>
          <p:spPr>
            <a:xfrm>
              <a:off x="2842437" y="42530"/>
              <a:ext cx="9002233" cy="6025117"/>
            </a:xfrm>
            <a:custGeom>
              <a:avLst/>
              <a:gdLst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245935 w 9002233"/>
                <a:gd name="connsiteY24" fmla="*/ 6025117 h 6025117"/>
                <a:gd name="connsiteX25" fmla="*/ 2197396 w 9002233"/>
                <a:gd name="connsiteY25" fmla="*/ 5925879 h 6025117"/>
                <a:gd name="connsiteX26" fmla="*/ 2126512 w 9002233"/>
                <a:gd name="connsiteY26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543647 w 9002233"/>
                <a:gd name="connsiteY24" fmla="*/ 5819554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404038 w 9002233"/>
                <a:gd name="connsiteY6" fmla="*/ 4316819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2233" h="6025117">
                  <a:moveTo>
                    <a:pt x="2126512" y="5805377"/>
                  </a:moveTo>
                  <a:lnTo>
                    <a:pt x="2126512" y="5536019"/>
                  </a:lnTo>
                  <a:lnTo>
                    <a:pt x="2225749" y="5528930"/>
                  </a:lnTo>
                  <a:lnTo>
                    <a:pt x="2303721" y="5500577"/>
                  </a:lnTo>
                  <a:cubicBezTo>
                    <a:pt x="2301358" y="5070549"/>
                    <a:pt x="2306084" y="4831907"/>
                    <a:pt x="2303721" y="4401879"/>
                  </a:cubicBezTo>
                  <a:lnTo>
                    <a:pt x="2225749" y="4316819"/>
                  </a:lnTo>
                  <a:lnTo>
                    <a:pt x="404038" y="4316819"/>
                  </a:lnTo>
                  <a:lnTo>
                    <a:pt x="0" y="2906233"/>
                  </a:lnTo>
                  <a:lnTo>
                    <a:pt x="701749" y="2445489"/>
                  </a:lnTo>
                  <a:lnTo>
                    <a:pt x="1609061" y="2034363"/>
                  </a:lnTo>
                  <a:lnTo>
                    <a:pt x="1687033" y="333154"/>
                  </a:lnTo>
                  <a:lnTo>
                    <a:pt x="5351721" y="0"/>
                  </a:lnTo>
                  <a:lnTo>
                    <a:pt x="7683796" y="800986"/>
                  </a:lnTo>
                  <a:lnTo>
                    <a:pt x="9002233" y="2013098"/>
                  </a:lnTo>
                  <a:lnTo>
                    <a:pt x="8966791" y="2679405"/>
                  </a:lnTo>
                  <a:lnTo>
                    <a:pt x="8314661" y="2466754"/>
                  </a:lnTo>
                  <a:lnTo>
                    <a:pt x="7648354" y="2622698"/>
                  </a:lnTo>
                  <a:lnTo>
                    <a:pt x="6896986" y="2679405"/>
                  </a:lnTo>
                  <a:lnTo>
                    <a:pt x="6641805" y="2743200"/>
                  </a:lnTo>
                  <a:lnTo>
                    <a:pt x="5578549" y="2757377"/>
                  </a:lnTo>
                  <a:lnTo>
                    <a:pt x="5493489" y="2764465"/>
                  </a:lnTo>
                  <a:lnTo>
                    <a:pt x="5472223" y="2856614"/>
                  </a:lnTo>
                  <a:lnTo>
                    <a:pt x="5479312" y="5528930"/>
                  </a:lnTo>
                  <a:lnTo>
                    <a:pt x="4926419" y="5521842"/>
                  </a:lnTo>
                  <a:lnTo>
                    <a:pt x="4727945" y="5918791"/>
                  </a:lnTo>
                  <a:lnTo>
                    <a:pt x="4245935" y="6025117"/>
                  </a:lnTo>
                  <a:lnTo>
                    <a:pt x="2197396" y="5925879"/>
                  </a:lnTo>
                  <a:lnTo>
                    <a:pt x="2126512" y="580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CAFB01-3B0A-F168-C938-6829C6B5022E}"/>
                </a:ext>
              </a:extLst>
            </p:cNvPr>
            <p:cNvSpPr/>
            <p:nvPr/>
          </p:nvSpPr>
          <p:spPr>
            <a:xfrm>
              <a:off x="2211572" y="4160874"/>
              <a:ext cx="1942214" cy="1573619"/>
            </a:xfrm>
            <a:custGeom>
              <a:avLst/>
              <a:gdLst>
                <a:gd name="connsiteX0" fmla="*/ 1942214 w 1942214"/>
                <a:gd name="connsiteY0" fmla="*/ 1339703 h 1573619"/>
                <a:gd name="connsiteX1" fmla="*/ 1928037 w 1942214"/>
                <a:gd name="connsiteY1" fmla="*/ 141768 h 1573619"/>
                <a:gd name="connsiteX2" fmla="*/ 616688 w 1942214"/>
                <a:gd name="connsiteY2" fmla="*/ 0 h 1573619"/>
                <a:gd name="connsiteX3" fmla="*/ 0 w 1942214"/>
                <a:gd name="connsiteY3" fmla="*/ 56707 h 1573619"/>
                <a:gd name="connsiteX4" fmla="*/ 241005 w 1942214"/>
                <a:gd name="connsiteY4" fmla="*/ 1509824 h 1573619"/>
                <a:gd name="connsiteX5" fmla="*/ 1637414 w 1942214"/>
                <a:gd name="connsiteY5" fmla="*/ 1573619 h 1573619"/>
                <a:gd name="connsiteX6" fmla="*/ 1942214 w 1942214"/>
                <a:gd name="connsiteY6" fmla="*/ 1339703 h 15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214" h="1573619">
                  <a:moveTo>
                    <a:pt x="1942214" y="1339703"/>
                  </a:moveTo>
                  <a:lnTo>
                    <a:pt x="1928037" y="141768"/>
                  </a:lnTo>
                  <a:lnTo>
                    <a:pt x="616688" y="0"/>
                  </a:lnTo>
                  <a:lnTo>
                    <a:pt x="0" y="56707"/>
                  </a:lnTo>
                  <a:lnTo>
                    <a:pt x="241005" y="1509824"/>
                  </a:lnTo>
                  <a:lnTo>
                    <a:pt x="1637414" y="1573619"/>
                  </a:lnTo>
                  <a:lnTo>
                    <a:pt x="1942214" y="13397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4179B-BD49-3C14-F7F9-6F340B21673E}"/>
                </a:ext>
              </a:extLst>
            </p:cNvPr>
            <p:cNvSpPr/>
            <p:nvPr/>
          </p:nvSpPr>
          <p:spPr>
            <a:xfrm>
              <a:off x="7612912" y="2651051"/>
              <a:ext cx="4224669" cy="4068726"/>
            </a:xfrm>
            <a:custGeom>
              <a:avLst/>
              <a:gdLst>
                <a:gd name="connsiteX0" fmla="*/ 3891516 w 4224669"/>
                <a:gd name="connsiteY0" fmla="*/ 28354 h 4068726"/>
                <a:gd name="connsiteX1" fmla="*/ 2346251 w 4224669"/>
                <a:gd name="connsiteY1" fmla="*/ 0 h 4068726"/>
                <a:gd name="connsiteX2" fmla="*/ 1956390 w 4224669"/>
                <a:gd name="connsiteY2" fmla="*/ 177209 h 4068726"/>
                <a:gd name="connsiteX3" fmla="*/ 1949302 w 4224669"/>
                <a:gd name="connsiteY3" fmla="*/ 2941675 h 4068726"/>
                <a:gd name="connsiteX4" fmla="*/ 141767 w 4224669"/>
                <a:gd name="connsiteY4" fmla="*/ 2927498 h 4068726"/>
                <a:gd name="connsiteX5" fmla="*/ 0 w 4224669"/>
                <a:gd name="connsiteY5" fmla="*/ 3919870 h 4068726"/>
                <a:gd name="connsiteX6" fmla="*/ 2516372 w 4224669"/>
                <a:gd name="connsiteY6" fmla="*/ 4068726 h 4068726"/>
                <a:gd name="connsiteX7" fmla="*/ 4224669 w 4224669"/>
                <a:gd name="connsiteY7" fmla="*/ 2027275 h 4068726"/>
                <a:gd name="connsiteX8" fmla="*/ 3891516 w 4224669"/>
                <a:gd name="connsiteY8" fmla="*/ 28354 h 40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4669" h="4068726">
                  <a:moveTo>
                    <a:pt x="3891516" y="28354"/>
                  </a:moveTo>
                  <a:lnTo>
                    <a:pt x="2346251" y="0"/>
                  </a:lnTo>
                  <a:lnTo>
                    <a:pt x="1956390" y="177209"/>
                  </a:lnTo>
                  <a:cubicBezTo>
                    <a:pt x="1954027" y="1098698"/>
                    <a:pt x="1951665" y="2020186"/>
                    <a:pt x="1949302" y="2941675"/>
                  </a:cubicBezTo>
                  <a:lnTo>
                    <a:pt x="141767" y="2927498"/>
                  </a:lnTo>
                  <a:lnTo>
                    <a:pt x="0" y="3919870"/>
                  </a:lnTo>
                  <a:lnTo>
                    <a:pt x="2516372" y="4068726"/>
                  </a:lnTo>
                  <a:lnTo>
                    <a:pt x="4224669" y="2027275"/>
                  </a:lnTo>
                  <a:lnTo>
                    <a:pt x="3891516" y="28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B242226-98AB-53BA-F377-4F6F8885DDDC}"/>
              </a:ext>
            </a:extLst>
          </p:cNvPr>
          <p:cNvSpPr/>
          <p:nvPr/>
        </p:nvSpPr>
        <p:spPr>
          <a:xfrm>
            <a:off x="4146697" y="4346632"/>
            <a:ext cx="1006549" cy="1217742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4283FCF7-340D-1A31-B70F-D7CDCDC4157F}"/>
              </a:ext>
            </a:extLst>
          </p:cNvPr>
          <p:cNvSpPr/>
          <p:nvPr/>
        </p:nvSpPr>
        <p:spPr>
          <a:xfrm>
            <a:off x="8311077" y="2795559"/>
            <a:ext cx="1272402" cy="2754636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9743A7-5A18-6716-A82B-DA545E8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3707"/>
            <a:ext cx="9490545" cy="654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DC5B-6C0D-9142-5D71-D0AEF486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6" t="10128" r="72387" b="7677"/>
          <a:stretch/>
        </p:blipFill>
        <p:spPr>
          <a:xfrm>
            <a:off x="211822" y="1383528"/>
            <a:ext cx="2186608" cy="15027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F87351-6215-0F4B-2F7C-BF1A1EFFBB8E}"/>
              </a:ext>
            </a:extLst>
          </p:cNvPr>
          <p:cNvSpPr/>
          <p:nvPr/>
        </p:nvSpPr>
        <p:spPr>
          <a:xfrm>
            <a:off x="2608028" y="135172"/>
            <a:ext cx="9430247" cy="6559826"/>
          </a:xfrm>
          <a:custGeom>
            <a:avLst/>
            <a:gdLst>
              <a:gd name="connsiteX0" fmla="*/ 2552369 w 9430247"/>
              <a:gd name="connsiteY0" fmla="*/ 6233823 h 6559826"/>
              <a:gd name="connsiteX1" fmla="*/ 2775005 w 9430247"/>
              <a:gd name="connsiteY1" fmla="*/ 6194066 h 6559826"/>
              <a:gd name="connsiteX2" fmla="*/ 2838615 w 9430247"/>
              <a:gd name="connsiteY2" fmla="*/ 6074797 h 6559826"/>
              <a:gd name="connsiteX3" fmla="*/ 2838615 w 9430247"/>
              <a:gd name="connsiteY3" fmla="*/ 4691270 h 6559826"/>
              <a:gd name="connsiteX4" fmla="*/ 2735249 w 9430247"/>
              <a:gd name="connsiteY4" fmla="*/ 4611757 h 6559826"/>
              <a:gd name="connsiteX5" fmla="*/ 1868556 w 9430247"/>
              <a:gd name="connsiteY5" fmla="*/ 4603805 h 6559826"/>
              <a:gd name="connsiteX6" fmla="*/ 0 w 9430247"/>
              <a:gd name="connsiteY6" fmla="*/ 4603805 h 6559826"/>
              <a:gd name="connsiteX7" fmla="*/ 174929 w 9430247"/>
              <a:gd name="connsiteY7" fmla="*/ 1280160 h 6559826"/>
              <a:gd name="connsiteX8" fmla="*/ 2170706 w 9430247"/>
              <a:gd name="connsiteY8" fmla="*/ 1192696 h 6559826"/>
              <a:gd name="connsiteX9" fmla="*/ 2337683 w 9430247"/>
              <a:gd name="connsiteY9" fmla="*/ 39757 h 6559826"/>
              <a:gd name="connsiteX10" fmla="*/ 7076661 w 9430247"/>
              <a:gd name="connsiteY10" fmla="*/ 0 h 6559826"/>
              <a:gd name="connsiteX11" fmla="*/ 9422295 w 9430247"/>
              <a:gd name="connsiteY11" fmla="*/ 946205 h 6559826"/>
              <a:gd name="connsiteX12" fmla="*/ 9430247 w 9430247"/>
              <a:gd name="connsiteY12" fmla="*/ 1574358 h 6559826"/>
              <a:gd name="connsiteX13" fmla="*/ 9287123 w 9430247"/>
              <a:gd name="connsiteY13" fmla="*/ 2782957 h 6559826"/>
              <a:gd name="connsiteX14" fmla="*/ 9239415 w 9430247"/>
              <a:gd name="connsiteY14" fmla="*/ 3053301 h 6559826"/>
              <a:gd name="connsiteX15" fmla="*/ 9096292 w 9430247"/>
              <a:gd name="connsiteY15" fmla="*/ 2775005 h 6559826"/>
              <a:gd name="connsiteX16" fmla="*/ 6694998 w 9430247"/>
              <a:gd name="connsiteY16" fmla="*/ 2790908 h 6559826"/>
              <a:gd name="connsiteX17" fmla="*/ 6631388 w 9430247"/>
              <a:gd name="connsiteY17" fmla="*/ 2854518 h 6559826"/>
              <a:gd name="connsiteX18" fmla="*/ 6639339 w 9430247"/>
              <a:gd name="connsiteY18" fmla="*/ 6464411 h 6559826"/>
              <a:gd name="connsiteX19" fmla="*/ 3124862 w 9430247"/>
              <a:gd name="connsiteY19" fmla="*/ 6559826 h 6559826"/>
              <a:gd name="connsiteX20" fmla="*/ 2441050 w 9430247"/>
              <a:gd name="connsiteY20" fmla="*/ 6496216 h 6559826"/>
              <a:gd name="connsiteX21" fmla="*/ 2552369 w 9430247"/>
              <a:gd name="connsiteY21" fmla="*/ 6233823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0247" h="6559826">
                <a:moveTo>
                  <a:pt x="2552369" y="6233823"/>
                </a:moveTo>
                <a:lnTo>
                  <a:pt x="2775005" y="6194066"/>
                </a:lnTo>
                <a:lnTo>
                  <a:pt x="2838615" y="6074797"/>
                </a:lnTo>
                <a:lnTo>
                  <a:pt x="2838615" y="4691270"/>
                </a:lnTo>
                <a:lnTo>
                  <a:pt x="2735249" y="4611757"/>
                </a:lnTo>
                <a:lnTo>
                  <a:pt x="1868556" y="4603805"/>
                </a:lnTo>
                <a:lnTo>
                  <a:pt x="0" y="4603805"/>
                </a:lnTo>
                <a:lnTo>
                  <a:pt x="174929" y="1280160"/>
                </a:lnTo>
                <a:lnTo>
                  <a:pt x="2170706" y="1192696"/>
                </a:lnTo>
                <a:lnTo>
                  <a:pt x="2337683" y="39757"/>
                </a:lnTo>
                <a:lnTo>
                  <a:pt x="7076661" y="0"/>
                </a:lnTo>
                <a:lnTo>
                  <a:pt x="9422295" y="946205"/>
                </a:lnTo>
                <a:cubicBezTo>
                  <a:pt x="9424946" y="1155589"/>
                  <a:pt x="9427596" y="1364974"/>
                  <a:pt x="9430247" y="1574358"/>
                </a:cubicBezTo>
                <a:lnTo>
                  <a:pt x="9287123" y="2782957"/>
                </a:lnTo>
                <a:cubicBezTo>
                  <a:pt x="9205046" y="2935386"/>
                  <a:pt x="9229603" y="2847235"/>
                  <a:pt x="9239415" y="3053301"/>
                </a:cubicBezTo>
                <a:lnTo>
                  <a:pt x="9096292" y="2775005"/>
                </a:lnTo>
                <a:lnTo>
                  <a:pt x="6694998" y="2790908"/>
                </a:lnTo>
                <a:lnTo>
                  <a:pt x="6631388" y="2854518"/>
                </a:lnTo>
                <a:cubicBezTo>
                  <a:pt x="6634038" y="4057816"/>
                  <a:pt x="6636689" y="5261113"/>
                  <a:pt x="6639339" y="6464411"/>
                </a:cubicBezTo>
                <a:lnTo>
                  <a:pt x="3124862" y="6559826"/>
                </a:lnTo>
                <a:lnTo>
                  <a:pt x="2441050" y="6496216"/>
                </a:lnTo>
                <a:lnTo>
                  <a:pt x="2552369" y="6233823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2F9BF6-5908-7B10-0F3E-D44ACC691F5D}"/>
              </a:ext>
            </a:extLst>
          </p:cNvPr>
          <p:cNvSpPr/>
          <p:nvPr/>
        </p:nvSpPr>
        <p:spPr>
          <a:xfrm>
            <a:off x="2305878" y="4746929"/>
            <a:ext cx="3140765" cy="1618430"/>
          </a:xfrm>
          <a:prstGeom prst="roundRect">
            <a:avLst>
              <a:gd name="adj" fmla="val 10771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C681D-341E-EE10-64D4-3D7C8A1503A1}"/>
              </a:ext>
            </a:extLst>
          </p:cNvPr>
          <p:cNvSpPr/>
          <p:nvPr/>
        </p:nvSpPr>
        <p:spPr>
          <a:xfrm>
            <a:off x="9225503" y="2918130"/>
            <a:ext cx="2383402" cy="3447229"/>
          </a:xfrm>
          <a:prstGeom prst="roundRect">
            <a:avLst>
              <a:gd name="adj" fmla="val 6038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2CA717-DD97-606D-81B1-86DB1C87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052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24098</TotalTime>
  <Words>1562</Words>
  <Application>Microsoft Office PowerPoint</Application>
  <PresentationFormat>Widescreen</PresentationFormat>
  <Paragraphs>158</Paragraphs>
  <Slides>42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5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Leonardo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87</cp:revision>
  <dcterms:created xsi:type="dcterms:W3CDTF">2020-03-15T22:35:34Z</dcterms:created>
  <dcterms:modified xsi:type="dcterms:W3CDTF">2024-04-08T20:28:57Z</dcterms:modified>
</cp:coreProperties>
</file>